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ppt/tags/tag45.xml" ContentType="application/vnd.openxmlformats-officedocument.presentationml.tags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tags/tag4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8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45" r:id="rId19"/>
    <p:sldId id="346" r:id="rId20"/>
    <p:sldId id="260" r:id="rId21"/>
    <p:sldId id="347" r:id="rId22"/>
    <p:sldId id="271" r:id="rId23"/>
    <p:sldId id="334" r:id="rId24"/>
    <p:sldId id="330" r:id="rId25"/>
    <p:sldId id="331" r:id="rId26"/>
    <p:sldId id="332" r:id="rId27"/>
    <p:sldId id="333" r:id="rId28"/>
    <p:sldId id="310" r:id="rId29"/>
    <p:sldId id="297" r:id="rId30"/>
    <p:sldId id="298" r:id="rId31"/>
    <p:sldId id="299" r:id="rId32"/>
    <p:sldId id="300" r:id="rId33"/>
    <p:sldId id="301" r:id="rId34"/>
    <p:sldId id="302" r:id="rId35"/>
    <p:sldId id="272" r:id="rId36"/>
    <p:sldId id="303" r:id="rId37"/>
    <p:sldId id="304" r:id="rId38"/>
    <p:sldId id="305" r:id="rId39"/>
    <p:sldId id="326" r:id="rId40"/>
    <p:sldId id="259" r:id="rId41"/>
    <p:sldId id="325" r:id="rId42"/>
    <p:sldId id="264" r:id="rId43"/>
    <p:sldId id="329" r:id="rId44"/>
    <p:sldId id="327" r:id="rId45"/>
    <p:sldId id="328" r:id="rId46"/>
    <p:sldId id="311" r:id="rId47"/>
    <p:sldId id="294" r:id="rId48"/>
    <p:sldId id="295" r:id="rId49"/>
    <p:sldId id="296" r:id="rId50"/>
    <p:sldId id="317" r:id="rId51"/>
    <p:sldId id="340" r:id="rId52"/>
    <p:sldId id="341" r:id="rId53"/>
    <p:sldId id="342" r:id="rId54"/>
    <p:sldId id="343" r:id="rId55"/>
    <p:sldId id="344" r:id="rId56"/>
    <p:sldId id="324" r:id="rId57"/>
    <p:sldId id="322" r:id="rId58"/>
    <p:sldId id="323" r:id="rId59"/>
    <p:sldId id="321" r:id="rId60"/>
    <p:sldId id="318" r:id="rId61"/>
    <p:sldId id="319" r:id="rId62"/>
    <p:sldId id="320" r:id="rId63"/>
    <p:sldId id="286" r:id="rId64"/>
    <p:sldId id="349" r:id="rId65"/>
    <p:sldId id="266" r:id="rId66"/>
    <p:sldId id="309" r:id="rId67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页面页脚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74924" y="3837599"/>
            <a:ext cx="5994151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Vue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组件思想，将页脚写成一个单独的组件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重点难点：调整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7B3C5DC-37FE-4EA1-ABF3-D2056CDF8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8927"/>
            <a:ext cx="8001000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119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页脚详情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91186-58AE-489A-803E-204B3E67FDF0}"/>
              </a:ext>
            </a:extLst>
          </p:cNvPr>
          <p:cNvSpPr txBox="1"/>
          <p:nvPr/>
        </p:nvSpPr>
        <p:spPr>
          <a:xfrm>
            <a:off x="1034856" y="3809349"/>
            <a:ext cx="7246067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组件，一个标签页显示一个标题的内容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点击不同的标题，传递不同的参数，默认显示的标签页也随之不同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99C91D6D-5485-4039-B722-281EF654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51" y="1496012"/>
            <a:ext cx="6160898" cy="23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837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投资项目详情页面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ABACD-307B-43B9-9D2E-5EC92D09C9EE}"/>
              </a:ext>
            </a:extLst>
          </p:cNvPr>
          <p:cNvSpPr txBox="1"/>
          <p:nvPr/>
        </p:nvSpPr>
        <p:spPr>
          <a:xfrm>
            <a:off x="5086839" y="2096888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前后端连接，显示投资项目的具体参数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strong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标签突出显示重点文字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172B330-9E1B-4B20-880A-9BB96709A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6096"/>
          <a:stretch/>
        </p:blipFill>
        <p:spPr>
          <a:xfrm>
            <a:off x="449354" y="1698002"/>
            <a:ext cx="463748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6488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投资详情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A763A9-4D3C-4205-808E-388938110AF1}"/>
              </a:ext>
            </a:extLst>
          </p:cNvPr>
          <p:cNvSpPr txBox="1"/>
          <p:nvPr/>
        </p:nvSpPr>
        <p:spPr>
          <a:xfrm>
            <a:off x="4927285" y="215439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头像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投资记录，点击按钮弹出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窗口，窗口中显示投资详情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AC8089C-0320-4149-9D21-0FC7610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281481" cy="29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707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担保人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征信详情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CBA45-AB32-4D9D-9987-0282B9707D44}"/>
              </a:ext>
            </a:extLst>
          </p:cNvPr>
          <p:cNvSpPr txBox="1"/>
          <p:nvPr/>
        </p:nvSpPr>
        <p:spPr>
          <a:xfrm>
            <a:off x="5115414" y="222267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窗口，窗口中显示征信详情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91B0D32-E200-4EF0-B8B2-864DB178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717561"/>
            <a:ext cx="4467946" cy="29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351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6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执行总结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83ACFA-864B-4745-ADED-72B7D85D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" y="1470958"/>
            <a:ext cx="8090972" cy="347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7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24631" y="2610660"/>
            <a:ext cx="1331660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493978" y="4241346"/>
            <a:ext cx="139296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257058" y="2610659"/>
            <a:ext cx="1556211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134918" y="4241345"/>
            <a:ext cx="1800493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FEB65C-5900-401D-A7BA-23B08BA952D3}"/>
              </a:ext>
            </a:extLst>
          </p:cNvPr>
          <p:cNvSpPr/>
          <p:nvPr/>
        </p:nvSpPr>
        <p:spPr>
          <a:xfrm>
            <a:off x="6850998" y="824533"/>
            <a:ext cx="2057999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Vuex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Element-UI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3A3EF-8000-49E8-B1F7-FC9B23F574B1}"/>
              </a:ext>
            </a:extLst>
          </p:cNvPr>
          <p:cNvSpPr/>
          <p:nvPr/>
        </p:nvSpPr>
        <p:spPr>
          <a:xfrm>
            <a:off x="6861322" y="2886636"/>
            <a:ext cx="203735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SpringBoot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SpringMVC</a:t>
            </a:r>
          </a:p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Mybatis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0B832C-B754-484B-B37D-5CF8D208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8" y="1072169"/>
            <a:ext cx="6665698" cy="36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1941</Words>
  <Application>Microsoft Office PowerPoint</Application>
  <PresentationFormat>全屏显示(16:9)</PresentationFormat>
  <Paragraphs>586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Titillium</vt:lpstr>
      <vt:lpstr>等线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486</cp:revision>
  <dcterms:created xsi:type="dcterms:W3CDTF">2017-03-24T02:48:06Z</dcterms:created>
  <dcterms:modified xsi:type="dcterms:W3CDTF">2019-07-11T02:16:35Z</dcterms:modified>
  <cp:category>通用</cp:category>
</cp:coreProperties>
</file>